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7448" autoAdjust="0"/>
  </p:normalViewPr>
  <p:slideViewPr>
    <p:cSldViewPr snapToObjects="1">
      <p:cViewPr>
        <p:scale>
          <a:sx n="100" d="100"/>
          <a:sy n="100" d="100"/>
        </p:scale>
        <p:origin x="-8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984C-848C-194D-BDB5-B6B2CC3094F5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261B-7A84-1D45-911B-1D9B50C00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21727" y="685800"/>
            <a:ext cx="7981293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Sylva Hándlová</dc:creator>
  <cp:lastModifiedBy>Sylva Hándlová</cp:lastModifiedBy>
  <cp:revision>14</cp:revision>
  <dcterms:created xsi:type="dcterms:W3CDTF">2015-02-15T19:41:27Z</dcterms:created>
  <dcterms:modified xsi:type="dcterms:W3CDTF">2015-02-15T19:42:57Z</dcterms:modified>
</cp:coreProperties>
</file>