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17.8.2015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17.8.2015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17.8.2015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17.8.2015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17.8.2015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17.8.2015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17.8.2015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17.8.2015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17.8.2015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17.8.2015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17.8.2015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17.8.2015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691680" y="332655"/>
            <a:ext cx="4875196" cy="625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44008" y="404664"/>
            <a:ext cx="1440160" cy="7920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96408" y="4221088"/>
            <a:ext cx="1440160" cy="7920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860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Motiv sady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Blaho, Radoslav</dc:creator>
  <cp:lastModifiedBy>Blaho, Radoslav</cp:lastModifiedBy>
  <cp:revision>7</cp:revision>
  <dcterms:created xsi:type="dcterms:W3CDTF">2015-08-04T19:41:38Z</dcterms:created>
  <dcterms:modified xsi:type="dcterms:W3CDTF">2015-08-17T21:40:20Z</dcterms:modified>
</cp:coreProperties>
</file>