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2406-CF16-466B-A1AF-A2835D95634D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68EE-DF89-46F5-8EDF-8664AFA03D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31840" y="188640"/>
            <a:ext cx="2376264" cy="1179562"/>
          </a:xfrm>
        </p:spPr>
        <p:txBody>
          <a:bodyPr/>
          <a:lstStyle/>
          <a:p>
            <a:r>
              <a:rPr lang="cs-CZ" b="1" dirty="0" smtClean="0"/>
              <a:t>Komín</a:t>
            </a:r>
            <a:br>
              <a:rPr lang="cs-CZ" b="1" dirty="0" smtClean="0"/>
            </a:br>
            <a:r>
              <a:rPr lang="cs-CZ" sz="1400" dirty="0" smtClean="0"/>
              <a:t>asi 12 m</a:t>
            </a:r>
            <a:endParaRPr lang="cs-CZ" sz="1400" dirty="0"/>
          </a:p>
        </p:txBody>
      </p:sp>
      <p:pic>
        <p:nvPicPr>
          <p:cNvPr id="4" name="Obrázek 3" descr="Komín-pohled na dů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84784"/>
            <a:ext cx="4334607" cy="50104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1872208" cy="49006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Nákres</a:t>
            </a:r>
            <a:endParaRPr lang="cs-CZ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Komín-půda-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2118883" cy="158916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1520" y="332656"/>
            <a:ext cx="3420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Přes loňskou zimu  pro netěsnost </a:t>
            </a:r>
          </a:p>
          <a:p>
            <a:r>
              <a:rPr lang="cs-CZ" dirty="0"/>
              <a:t>z</a:t>
            </a:r>
            <a:r>
              <a:rPr lang="cs-CZ" dirty="0" smtClean="0"/>
              <a:t>atékalo a omítka začala opadávat.</a:t>
            </a:r>
          </a:p>
          <a:p>
            <a:r>
              <a:rPr lang="cs-CZ" dirty="0" smtClean="0"/>
              <a:t>Musel jsem ji na půdě osekat.</a:t>
            </a:r>
            <a:endParaRPr lang="cs-CZ" dirty="0"/>
          </a:p>
        </p:txBody>
      </p:sp>
      <p:pic>
        <p:nvPicPr>
          <p:cNvPr id="6" name="Obrázek 5" descr="Ledeč2013-807-0912-komí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1988840"/>
            <a:ext cx="1444025" cy="2232248"/>
          </a:xfrm>
          <a:prstGeom prst="rect">
            <a:avLst/>
          </a:prstGeom>
        </p:spPr>
      </p:pic>
      <p:pic>
        <p:nvPicPr>
          <p:cNvPr id="7" name="Obrázek 6" descr="Ledeč2013-807-0912-komín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844824"/>
            <a:ext cx="2020065" cy="230425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211960" y="332656"/>
            <a:ext cx="4640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září  jsem komín nahodil cementovou maltou.</a:t>
            </a:r>
          </a:p>
          <a:p>
            <a:r>
              <a:rPr lang="cs-CZ" dirty="0" smtClean="0"/>
              <a:t>Jak je vidět, i přes to,  trochu prosvítaly saze,</a:t>
            </a:r>
          </a:p>
          <a:p>
            <a:r>
              <a:rPr lang="cs-CZ" dirty="0" smtClean="0"/>
              <a:t>ale po vybílení byl jako nový 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3429000"/>
            <a:ext cx="4157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Dnešní stav (únor) </a:t>
            </a:r>
            <a:r>
              <a:rPr lang="cs-CZ" smtClean="0"/>
              <a:t>nepotřebuje </a:t>
            </a:r>
            <a:r>
              <a:rPr lang="cs-CZ" smtClean="0"/>
              <a:t>komentář.</a:t>
            </a:r>
            <a:endParaRPr lang="cs-CZ" dirty="0" smtClean="0"/>
          </a:p>
          <a:p>
            <a:r>
              <a:rPr lang="cs-CZ" dirty="0" smtClean="0"/>
              <a:t>Rovněž jsou silně cítit saze.</a:t>
            </a:r>
            <a:endParaRPr lang="cs-CZ" dirty="0"/>
          </a:p>
        </p:txBody>
      </p:sp>
      <p:pic>
        <p:nvPicPr>
          <p:cNvPr id="10" name="Obrázek 9" descr="P105009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4365104"/>
            <a:ext cx="1764576" cy="2276872"/>
          </a:xfrm>
          <a:prstGeom prst="rect">
            <a:avLst/>
          </a:prstGeom>
        </p:spPr>
      </p:pic>
      <p:pic>
        <p:nvPicPr>
          <p:cNvPr id="11" name="Obrázek 10" descr="P10500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4437112"/>
            <a:ext cx="1368152" cy="2211154"/>
          </a:xfrm>
          <a:prstGeom prst="rect">
            <a:avLst/>
          </a:prstGeom>
        </p:spPr>
      </p:pic>
      <p:pic>
        <p:nvPicPr>
          <p:cNvPr id="12" name="Obrázek 11" descr="P105009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4581128"/>
            <a:ext cx="1683547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10500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2585579" cy="295232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404664"/>
            <a:ext cx="8645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Uvnitř v domě (i na půdě) je komín původní z konce 60.let. Část na střeše byla dělána nově </a:t>
            </a:r>
          </a:p>
          <a:p>
            <a:r>
              <a:rPr lang="cs-CZ" dirty="0"/>
              <a:t>k</a:t>
            </a:r>
            <a:r>
              <a:rPr lang="cs-CZ" dirty="0" smtClean="0"/>
              <a:t>oncem 80.let. Loni jsem zjistil, že spáry mezi cihlami jsou z části vypadané. </a:t>
            </a:r>
          </a:p>
          <a:p>
            <a:r>
              <a:rPr lang="cs-CZ" dirty="0" smtClean="0"/>
              <a:t>Zamazal jsem je flexibilním lepidlem na obklady a celý komín 2x natřel impregnačním</a:t>
            </a:r>
          </a:p>
          <a:p>
            <a:r>
              <a:rPr lang="cs-CZ" dirty="0"/>
              <a:t>n</a:t>
            </a:r>
            <a:r>
              <a:rPr lang="cs-CZ" dirty="0" smtClean="0"/>
              <a:t>átěrem. Jak je vidět, hlavně na straně používané díry, začíná rovněž prosvítat dehet.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79912" y="2636912"/>
            <a:ext cx="4869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nepoužívaný otvor jsem si zadal vyrobit</a:t>
            </a:r>
          </a:p>
          <a:p>
            <a:r>
              <a:rPr lang="cs-CZ" dirty="0" smtClean="0"/>
              <a:t>krátký nástavec se stříškou, aby do něj nezatékalo.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5856" y="188640"/>
            <a:ext cx="2088232" cy="5809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Otvory</a:t>
            </a:r>
            <a:endParaRPr lang="cs-CZ" b="1" dirty="0"/>
          </a:p>
        </p:txBody>
      </p:sp>
      <p:pic>
        <p:nvPicPr>
          <p:cNvPr id="4" name="Obrázek 3" descr="Komín-dvířka na čistěn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2233142" cy="167590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1520" y="908720"/>
            <a:ext cx="417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Dvířka k čistění jsou v suterénu v prádelně.</a:t>
            </a:r>
          </a:p>
          <a:p>
            <a:r>
              <a:rPr lang="cs-CZ" dirty="0" smtClean="0"/>
              <a:t>Levé jsou od používané část.</a:t>
            </a:r>
            <a:endParaRPr lang="cs-CZ" dirty="0"/>
          </a:p>
        </p:txBody>
      </p:sp>
      <p:pic>
        <p:nvPicPr>
          <p:cNvPr id="6" name="Obrázek 5" descr="P1050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628800"/>
            <a:ext cx="2376264" cy="1945087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292080" y="836712"/>
            <a:ext cx="319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Výstup zplodin z kotle je v garáži</a:t>
            </a:r>
          </a:p>
          <a:p>
            <a:r>
              <a:rPr lang="cs-CZ" dirty="0" smtClean="0"/>
              <a:t>(průměr 15 cm).</a:t>
            </a:r>
            <a:endParaRPr lang="cs-CZ" dirty="0"/>
          </a:p>
        </p:txBody>
      </p:sp>
      <p:pic>
        <p:nvPicPr>
          <p:cNvPr id="10" name="Obrázek 9" descr="Komín-dvířka-pů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581128"/>
            <a:ext cx="3647306" cy="197470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763688" y="3861048"/>
            <a:ext cx="3628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Druhé otvory na čistění jsou na půdě</a:t>
            </a:r>
          </a:p>
          <a:p>
            <a:r>
              <a:rPr lang="cs-CZ" dirty="0" smtClean="0"/>
              <a:t>(používaná část je vpravo).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2242592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Poznámky: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700808"/>
            <a:ext cx="84263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Protože mám obavy, aby nezačal dehet prosakovat i níže tj. v obytných místnostech,</a:t>
            </a:r>
          </a:p>
          <a:p>
            <a:r>
              <a:rPr lang="cs-CZ" dirty="0" smtClean="0"/>
              <a:t>uvažuji o </a:t>
            </a:r>
            <a:r>
              <a:rPr lang="cs-CZ" dirty="0" err="1" smtClean="0"/>
              <a:t>vyvložkování</a:t>
            </a:r>
            <a:r>
              <a:rPr lang="cs-CZ" dirty="0" smtClean="0"/>
              <a:t> používaného otvoru.</a:t>
            </a:r>
          </a:p>
          <a:p>
            <a:pPr>
              <a:buFontTx/>
              <a:buChar char="-"/>
            </a:pPr>
            <a:r>
              <a:rPr lang="cs-CZ" dirty="0" smtClean="0"/>
              <a:t>Vhodnější by byla asi nerezová vložka  o průměru 15 cm.</a:t>
            </a:r>
          </a:p>
          <a:p>
            <a:pPr>
              <a:buFontTx/>
              <a:buChar char="-"/>
            </a:pPr>
            <a:r>
              <a:rPr lang="cs-CZ" dirty="0" smtClean="0"/>
              <a:t> Otvor je </a:t>
            </a:r>
            <a:r>
              <a:rPr lang="cs-CZ" dirty="0" err="1" smtClean="0"/>
              <a:t>obdelníkového</a:t>
            </a:r>
            <a:r>
              <a:rPr lang="cs-CZ" dirty="0" smtClean="0"/>
              <a:t> tvaru  přibližně 15x19 cm.</a:t>
            </a:r>
          </a:p>
          <a:p>
            <a:pPr>
              <a:buFontTx/>
              <a:buChar char="-"/>
            </a:pPr>
            <a:r>
              <a:rPr lang="cs-CZ" dirty="0" smtClean="0"/>
              <a:t> Vzhledem ke stáří a postupující erozi bude zřejmě nutno otvor upravit na požadovaný</a:t>
            </a:r>
          </a:p>
          <a:p>
            <a:r>
              <a:rPr lang="cs-CZ" dirty="0" smtClean="0"/>
              <a:t>průměr.</a:t>
            </a:r>
          </a:p>
          <a:p>
            <a:r>
              <a:rPr lang="cs-CZ" dirty="0" smtClean="0"/>
              <a:t>- Přivítal bych přibližnou cenovou kalkulaci.</a:t>
            </a:r>
          </a:p>
          <a:p>
            <a:r>
              <a:rPr lang="cs-CZ" dirty="0" smtClean="0"/>
              <a:t>- Termín by byl vhodný kdykoliv  po druhé polovině března (aby se spotřebovalo tuhé</a:t>
            </a:r>
          </a:p>
          <a:p>
            <a:r>
              <a:rPr lang="cs-CZ" dirty="0" smtClean="0"/>
              <a:t> palivo na tuto zimu). Možno i dříve, neboť dům je možno vytápět i plynem.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286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Komín asi 12 m</vt:lpstr>
      <vt:lpstr>Nákres</vt:lpstr>
      <vt:lpstr>Snímek 3</vt:lpstr>
      <vt:lpstr>Snímek 4</vt:lpstr>
      <vt:lpstr>Otvory</vt:lpstr>
      <vt:lpstr>Poznámky: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Komín asi 12 m</dc:title>
  <dc:creator>PC-NOTE-KK</dc:creator>
  <cp:lastModifiedBy>PC-NOTE-KK</cp:lastModifiedBy>
  <cp:revision>10</cp:revision>
  <dcterms:created xsi:type="dcterms:W3CDTF">2014-02-18T15:46:13Z</dcterms:created>
  <dcterms:modified xsi:type="dcterms:W3CDTF">2014-02-19T18:54:28Z</dcterms:modified>
</cp:coreProperties>
</file>