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4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62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8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66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9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71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92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25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91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1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0D163-63C7-4F0E-BE3D-03F69FA79818}" type="datetimeFigureOut">
              <a:rPr lang="cs-CZ" smtClean="0"/>
              <a:t>23.8.2014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E3ED-392E-481E-A112-72A1D39680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Krychle 27"/>
          <p:cNvSpPr/>
          <p:nvPr/>
        </p:nvSpPr>
        <p:spPr>
          <a:xfrm>
            <a:off x="2662517" y="3388659"/>
            <a:ext cx="6548718" cy="1492623"/>
          </a:xfrm>
          <a:prstGeom prst="cube">
            <a:avLst>
              <a:gd name="adj" fmla="val 6192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2770095" y="4397188"/>
            <a:ext cx="5446058" cy="4303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662083" y="3462618"/>
            <a:ext cx="5446058" cy="43030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cxnSp>
        <p:nvCxnSpPr>
          <p:cNvPr id="34" name="Přímá spojnice 33"/>
          <p:cNvCxnSpPr/>
          <p:nvPr/>
        </p:nvCxnSpPr>
        <p:spPr>
          <a:xfrm flipV="1">
            <a:off x="2770095" y="3462618"/>
            <a:ext cx="891988" cy="934570"/>
          </a:xfrm>
          <a:prstGeom prst="lin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801472" y="3857064"/>
            <a:ext cx="891988" cy="934570"/>
          </a:xfrm>
          <a:prstGeom prst="lin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8229600" y="3877234"/>
            <a:ext cx="891988" cy="934570"/>
          </a:xfrm>
          <a:prstGeom prst="lin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Krychle 40"/>
          <p:cNvSpPr/>
          <p:nvPr/>
        </p:nvSpPr>
        <p:spPr>
          <a:xfrm>
            <a:off x="3316941" y="927285"/>
            <a:ext cx="354106" cy="2693893"/>
          </a:xfrm>
          <a:prstGeom prst="cube">
            <a:avLst>
              <a:gd name="adj" fmla="val 736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Krychle 48"/>
          <p:cNvSpPr/>
          <p:nvPr/>
        </p:nvSpPr>
        <p:spPr>
          <a:xfrm rot="5400000" flipH="1">
            <a:off x="4139734" y="483810"/>
            <a:ext cx="349623" cy="1829365"/>
          </a:xfrm>
          <a:prstGeom prst="cube">
            <a:avLst>
              <a:gd name="adj" fmla="val 736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Krychle 49"/>
          <p:cNvSpPr/>
          <p:nvPr/>
        </p:nvSpPr>
        <p:spPr>
          <a:xfrm rot="5400000" flipH="1">
            <a:off x="4137212" y="1271579"/>
            <a:ext cx="349623" cy="1829365"/>
          </a:xfrm>
          <a:prstGeom prst="cube">
            <a:avLst>
              <a:gd name="adj" fmla="val 736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Krychle 43"/>
          <p:cNvSpPr/>
          <p:nvPr/>
        </p:nvSpPr>
        <p:spPr>
          <a:xfrm>
            <a:off x="4876800" y="931770"/>
            <a:ext cx="354106" cy="2693893"/>
          </a:xfrm>
          <a:prstGeom prst="cube">
            <a:avLst>
              <a:gd name="adj" fmla="val 736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Krychle 50"/>
          <p:cNvSpPr/>
          <p:nvPr/>
        </p:nvSpPr>
        <p:spPr>
          <a:xfrm rot="5400000" flipH="1">
            <a:off x="6090292" y="78193"/>
            <a:ext cx="349623" cy="2640597"/>
          </a:xfrm>
          <a:prstGeom prst="cube">
            <a:avLst>
              <a:gd name="adj" fmla="val 736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Krychle 44"/>
          <p:cNvSpPr/>
          <p:nvPr/>
        </p:nvSpPr>
        <p:spPr>
          <a:xfrm>
            <a:off x="7216870" y="931769"/>
            <a:ext cx="354106" cy="2693893"/>
          </a:xfrm>
          <a:prstGeom prst="cube">
            <a:avLst>
              <a:gd name="adj" fmla="val 736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Krychle 51"/>
          <p:cNvSpPr/>
          <p:nvPr/>
        </p:nvSpPr>
        <p:spPr>
          <a:xfrm rot="5400000" flipH="1">
            <a:off x="8041341" y="514348"/>
            <a:ext cx="349623" cy="1829365"/>
          </a:xfrm>
          <a:prstGeom prst="cube">
            <a:avLst>
              <a:gd name="adj" fmla="val 736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Krychle 52"/>
          <p:cNvSpPr/>
          <p:nvPr/>
        </p:nvSpPr>
        <p:spPr>
          <a:xfrm rot="5400000" flipH="1">
            <a:off x="8038819" y="1302117"/>
            <a:ext cx="349623" cy="1829365"/>
          </a:xfrm>
          <a:prstGeom prst="cube">
            <a:avLst>
              <a:gd name="adj" fmla="val 736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Krychle 41"/>
          <p:cNvSpPr/>
          <p:nvPr/>
        </p:nvSpPr>
        <p:spPr>
          <a:xfrm>
            <a:off x="8819029" y="962024"/>
            <a:ext cx="354106" cy="2693893"/>
          </a:xfrm>
          <a:prstGeom prst="cube">
            <a:avLst>
              <a:gd name="adj" fmla="val 736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TextovéPole 56"/>
          <p:cNvSpPr txBox="1"/>
          <p:nvPr/>
        </p:nvSpPr>
        <p:spPr>
          <a:xfrm>
            <a:off x="4149501" y="240365"/>
            <a:ext cx="402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DESKA STOLU S POLICOVÝM NÁSTAVCEM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 flipH="1">
            <a:off x="977153" y="5331757"/>
            <a:ext cx="194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DESKA:</a:t>
            </a:r>
            <a:br>
              <a:rPr lang="cs-CZ" dirty="0" smtClean="0"/>
            </a:br>
            <a:r>
              <a:rPr lang="cs-CZ" dirty="0" smtClean="0"/>
              <a:t>1350 x 850 x 140</a:t>
            </a:r>
          </a:p>
        </p:txBody>
      </p:sp>
      <p:sp>
        <p:nvSpPr>
          <p:cNvPr id="59" name="TextovéPole 58"/>
          <p:cNvSpPr txBox="1"/>
          <p:nvPr/>
        </p:nvSpPr>
        <p:spPr>
          <a:xfrm flipH="1">
            <a:off x="4700867" y="5331758"/>
            <a:ext cx="194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NÁSTAVEC:</a:t>
            </a:r>
            <a:br>
              <a:rPr lang="cs-CZ" dirty="0" smtClean="0"/>
            </a:br>
            <a:r>
              <a:rPr lang="cs-CZ" dirty="0" smtClean="0"/>
              <a:t>1350 X 210 X 700</a:t>
            </a:r>
          </a:p>
        </p:txBody>
      </p:sp>
      <p:sp>
        <p:nvSpPr>
          <p:cNvPr id="60" name="TextovéPole 59"/>
          <p:cNvSpPr txBox="1"/>
          <p:nvPr/>
        </p:nvSpPr>
        <p:spPr>
          <a:xfrm flipH="1">
            <a:off x="8675594" y="5331757"/>
            <a:ext cx="194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MATERIÁL:</a:t>
            </a:r>
          </a:p>
          <a:p>
            <a:r>
              <a:rPr lang="cs-CZ" dirty="0"/>
              <a:t>b</a:t>
            </a:r>
            <a:r>
              <a:rPr lang="cs-CZ" dirty="0" smtClean="0"/>
              <a:t>ílé lamino, matné</a:t>
            </a:r>
          </a:p>
        </p:txBody>
      </p:sp>
    </p:spTree>
    <p:extLst>
      <p:ext uri="{BB962C8B-B14F-4D97-AF65-F5344CB8AC3E}">
        <p14:creationId xmlns:p14="http://schemas.microsoft.com/office/powerpoint/2010/main" val="33086359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</Words>
  <Application>Microsoft Office PowerPoint</Application>
  <PresentationFormat>Širokoúhlá obrazovka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Hořáková - top vision</dc:creator>
  <cp:lastModifiedBy>Lenka Hořáková - top vision</cp:lastModifiedBy>
  <cp:revision>9</cp:revision>
  <dcterms:created xsi:type="dcterms:W3CDTF">2014-08-23T12:20:50Z</dcterms:created>
  <dcterms:modified xsi:type="dcterms:W3CDTF">2014-08-23T13:27:25Z</dcterms:modified>
</cp:coreProperties>
</file>